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C27F-6C69-4533-A34A-3E470CC07F3F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F7B1-8328-4201-A73A-3EF7EF406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C27F-6C69-4533-A34A-3E470CC07F3F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F7B1-8328-4201-A73A-3EF7EF406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C27F-6C69-4533-A34A-3E470CC07F3F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F7B1-8328-4201-A73A-3EF7EF406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C27F-6C69-4533-A34A-3E470CC07F3F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F7B1-8328-4201-A73A-3EF7EF406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C27F-6C69-4533-A34A-3E470CC07F3F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F7B1-8328-4201-A73A-3EF7EF406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C27F-6C69-4533-A34A-3E470CC07F3F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F7B1-8328-4201-A73A-3EF7EF406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C27F-6C69-4533-A34A-3E470CC07F3F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F7B1-8328-4201-A73A-3EF7EF406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C27F-6C69-4533-A34A-3E470CC07F3F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F7B1-8328-4201-A73A-3EF7EF406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C27F-6C69-4533-A34A-3E470CC07F3F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F7B1-8328-4201-A73A-3EF7EF406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C27F-6C69-4533-A34A-3E470CC07F3F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BF7B1-8328-4201-A73A-3EF7EF406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0C27F-6C69-4533-A34A-3E470CC07F3F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FCBF7B1-8328-4201-A73A-3EF7EF4060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40C27F-6C69-4533-A34A-3E470CC07F3F}" type="datetimeFigureOut">
              <a:rPr lang="en-US" smtClean="0"/>
              <a:pPr/>
              <a:t>9/6/2012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FCBF7B1-8328-4201-A73A-3EF7EF40602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4876800"/>
          </a:xfrm>
        </p:spPr>
        <p:txBody>
          <a:bodyPr>
            <a:normAutofit/>
          </a:bodyPr>
          <a:lstStyle/>
          <a:p>
            <a:r>
              <a:rPr lang="en-US" sz="8800" dirty="0" smtClean="0"/>
              <a:t>PAY ATTENTION!</a:t>
            </a:r>
            <a:endParaRPr lang="en-US" sz="8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5410200"/>
            <a:ext cx="6400800" cy="914400"/>
          </a:xfrm>
        </p:spPr>
        <p:txBody>
          <a:bodyPr/>
          <a:lstStyle/>
          <a:p>
            <a:r>
              <a:rPr lang="en-US" dirty="0" smtClean="0"/>
              <a:t>THIS MEANS YOU!</a:t>
            </a:r>
            <a:endParaRPr lang="en-US" dirty="0"/>
          </a:p>
        </p:txBody>
      </p:sp>
      <p:pic>
        <p:nvPicPr>
          <p:cNvPr id="4" name="Picture 3" descr="unclesam-218x3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19400" y="762000"/>
            <a:ext cx="2076450" cy="28575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 spd="med">
    <p:wheel spokes="8"/>
    <p:sndAc>
      <p:stSnd>
        <p:snd r:embed="rId2" name="whoosh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RULE……33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NEVER RETURN UNUSED CHEMICALS TO THEIR ORIGINAL CONTAINERS</a:t>
            </a:r>
          </a:p>
          <a:p>
            <a:pPr>
              <a:buNone/>
            </a:pPr>
            <a:r>
              <a:rPr lang="en-US" sz="1800" dirty="0"/>
              <a:t>	</a:t>
            </a:r>
            <a:r>
              <a:rPr lang="en-US" sz="1800" dirty="0" smtClean="0"/>
              <a:t>(HEY YOU </a:t>
            </a:r>
            <a:r>
              <a:rPr lang="en-US" sz="1800" dirty="0" smtClean="0"/>
              <a:t>THERE, </a:t>
            </a:r>
            <a:r>
              <a:rPr lang="en-US" sz="1800" dirty="0" smtClean="0"/>
              <a:t>FUNNY GUY, DON’T DO THIS)</a:t>
            </a:r>
          </a:p>
          <a:p>
            <a:pPr>
              <a:buNone/>
            </a:pPr>
            <a:endParaRPr lang="en-US" sz="1800" dirty="0"/>
          </a:p>
          <a:p>
            <a:pPr>
              <a:buNone/>
            </a:pPr>
            <a:endParaRPr lang="en-US" sz="1800" dirty="0"/>
          </a:p>
        </p:txBody>
      </p:sp>
      <p:pic>
        <p:nvPicPr>
          <p:cNvPr id="4" name="Picture 3" descr="untitled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48400" y="3124200"/>
            <a:ext cx="2362105" cy="2952631"/>
          </a:xfrm>
          <a:prstGeom prst="rect">
            <a:avLst/>
          </a:prstGeom>
        </p:spPr>
      </p:pic>
    </p:spTree>
  </p:cSld>
  <p:clrMapOvr>
    <a:masterClrMapping/>
  </p:clrMapOvr>
  <p:transition spd="med">
    <p:wedge/>
    <p:sndAc>
      <p:stSnd>
        <p:snd r:embed="rId2" name="suction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NEXT! RULE……37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HANDLE FLAMMABLE HAZARDOUS LIQUIDS OVER A PAN TO CONATIN SPILLS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sz="1800" dirty="0" smtClean="0"/>
              <a:t>(DON’T COME CRYING TO ME IF YOU SET THE LAB ON FIRE. I WARNED YOU)</a:t>
            </a:r>
            <a:endParaRPr lang="en-US" dirty="0"/>
          </a:p>
        </p:txBody>
      </p:sp>
      <p:pic>
        <p:nvPicPr>
          <p:cNvPr id="4" name="Picture 3" descr="imagesCAWLFW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9200" y="3962400"/>
            <a:ext cx="2590800" cy="220588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med">
    <p:dissolve/>
    <p:sndAc>
      <p:stSnd>
        <p:snd r:embed="rId2" name="explod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THIRD!........RULE 47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FILL WASH BOTTLES ONLY WITH DISTILLED WATER (ONLY AS INTEDNED)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sz="1800" dirty="0" smtClean="0"/>
              <a:t>(CLEAN YOUR STUFF, OR I’LL FIND YOU!)</a:t>
            </a:r>
            <a:endParaRPr lang="en-US" dirty="0"/>
          </a:p>
        </p:txBody>
      </p:sp>
      <p:pic>
        <p:nvPicPr>
          <p:cNvPr id="4" name="Picture 3" descr="distilled-wa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62600" y="3581400"/>
            <a:ext cx="2879678" cy="2756263"/>
          </a:xfrm>
          <a:prstGeom prst="rect">
            <a:avLst/>
          </a:prstGeom>
        </p:spPr>
      </p:pic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LAST RULE!......44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REMOVING AN ELECTRICAL PLUG FROM ITS SOCKET, GRASP THE PLUG, NOT THE ELECTRICAL CORD (WITH DRY HANDS).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sz="1800" dirty="0" smtClean="0"/>
              <a:t>( I DON’T ALWAYS PULL PLUGS OUT OF SOCKETS, BUT WHEN I DO, I GRASP THE PLUG WITH DRY HANDS. STAY SAFE MY FRIENDS.)</a:t>
            </a:r>
            <a:endParaRPr lang="en-US" dirty="0"/>
          </a:p>
        </p:txBody>
      </p:sp>
      <p:pic>
        <p:nvPicPr>
          <p:cNvPr id="4" name="Picture 3" descr="untitled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1200" y="4114800"/>
            <a:ext cx="2812287" cy="2438400"/>
          </a:xfrm>
          <a:prstGeom prst="rect">
            <a:avLst/>
          </a:prstGeom>
        </p:spPr>
      </p:pic>
    </p:spTree>
  </p:cSld>
  <p:clrMapOvr>
    <a:masterClrMapping/>
  </p:clrMapOvr>
  <p:transition spd="med">
    <p:newsflash/>
    <p:sndAc>
      <p:stSnd>
        <p:snd r:embed="rId2" name="voltage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43</TotalTime>
  <Words>77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Flow</vt:lpstr>
      <vt:lpstr>PAY ATTENTION!</vt:lpstr>
      <vt:lpstr>RULE……33</vt:lpstr>
      <vt:lpstr>NEXT! RULE……37</vt:lpstr>
      <vt:lpstr>THE THIRD!........RULE 47</vt:lpstr>
      <vt:lpstr>THE LAST RULE!......44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PAY ATTENTION!</dc:title>
  <dc:creator>BHS</dc:creator>
  <cp:lastModifiedBy>BHS</cp:lastModifiedBy>
  <cp:revision>5</cp:revision>
  <dcterms:created xsi:type="dcterms:W3CDTF">2012-09-05T17:22:15Z</dcterms:created>
  <dcterms:modified xsi:type="dcterms:W3CDTF">2012-09-06T17:28:04Z</dcterms:modified>
</cp:coreProperties>
</file>